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8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EE24C-729C-564E-BD4B-3BCF1BE66EC1}" type="datetimeFigureOut">
              <a:rPr lang="en-US" smtClean="0"/>
              <a:t>8/31/15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E4820-66A1-1A49-B5EE-D60761ED7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865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EE24C-729C-564E-BD4B-3BCF1BE66EC1}" type="datetimeFigureOut">
              <a:rPr lang="en-US" smtClean="0"/>
              <a:t>9/7/15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E4820-66A1-1A49-B5EE-D60761ED7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22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EE24C-729C-564E-BD4B-3BCF1BE66EC1}" type="datetimeFigureOut">
              <a:rPr lang="en-US" smtClean="0"/>
              <a:t>9/7/15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E4820-66A1-1A49-B5EE-D60761ED7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40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EE24C-729C-564E-BD4B-3BCF1BE66EC1}" type="datetimeFigureOut">
              <a:rPr lang="en-US" smtClean="0"/>
              <a:t>9/7/15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E4820-66A1-1A49-B5EE-D60761ED7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03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EE24C-729C-564E-BD4B-3BCF1BE66EC1}" type="datetimeFigureOut">
              <a:rPr lang="en-US" smtClean="0"/>
              <a:t>9/7/15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E4820-66A1-1A49-B5EE-D60761ED7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956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EE24C-729C-564E-BD4B-3BCF1BE66EC1}" type="datetimeFigureOut">
              <a:rPr lang="en-US" smtClean="0"/>
              <a:t>9/7/15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E4820-66A1-1A49-B5EE-D60761ED7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595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EE24C-729C-564E-BD4B-3BCF1BE66EC1}" type="datetimeFigureOut">
              <a:rPr lang="en-US" smtClean="0"/>
              <a:t>9/7/15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E4820-66A1-1A49-B5EE-D60761ED7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251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EE24C-729C-564E-BD4B-3BCF1BE66EC1}" type="datetimeFigureOut">
              <a:rPr lang="en-US" smtClean="0"/>
              <a:t>9/7/15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E4820-66A1-1A49-B5EE-D60761ED7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34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EE24C-729C-564E-BD4B-3BCF1BE66EC1}" type="datetimeFigureOut">
              <a:rPr lang="en-US" smtClean="0"/>
              <a:t>9/7/15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E4820-66A1-1A49-B5EE-D60761ED7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32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EE24C-729C-564E-BD4B-3BCF1BE66EC1}" type="datetimeFigureOut">
              <a:rPr lang="en-US" smtClean="0"/>
              <a:t>9/7/15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E4820-66A1-1A49-B5EE-D60761ED7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96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EE24C-729C-564E-BD4B-3BCF1BE66EC1}" type="datetimeFigureOut">
              <a:rPr lang="en-US" smtClean="0"/>
              <a:t>9/7/15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E4820-66A1-1A49-B5EE-D60761ED7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547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EE24C-729C-564E-BD4B-3BCF1BE66EC1}" type="datetimeFigureOut">
              <a:rPr lang="en-US" smtClean="0"/>
              <a:t>8/31/15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E4820-66A1-1A49-B5EE-D60761ED7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01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restandards.org/ELA-Literacy/RL/6/2/" TargetMode="External"/><Relationship Id="rId4" Type="http://schemas.openxmlformats.org/officeDocument/2006/relationships/hyperlink" Target="http://www.corestandards.org/ELA-Literacy/RL/6/4/" TargetMode="External"/><Relationship Id="rId5" Type="http://schemas.openxmlformats.org/officeDocument/2006/relationships/hyperlink" Target="http://www.corestandards.org/ELA-Literacy/RL/6/5/" TargetMode="External"/><Relationship Id="rId6" Type="http://schemas.openxmlformats.org/officeDocument/2006/relationships/hyperlink" Target="http://www.corestandards.org/ELA-Literacy/RL/6/6/" TargetMode="External"/><Relationship Id="rId7" Type="http://schemas.openxmlformats.org/officeDocument/2006/relationships/hyperlink" Target="http://www.corestandards.org/ELA-Literacy/W/6/1/" TargetMode="External"/><Relationship Id="rId8" Type="http://schemas.openxmlformats.org/officeDocument/2006/relationships/hyperlink" Target="http://www.corestandards.org/ELA-Literacy/W/6/1/a/" TargetMode="External"/><Relationship Id="rId9" Type="http://schemas.openxmlformats.org/officeDocument/2006/relationships/hyperlink" Target="http://www.corestandards.org/ELA-Literacy/W/6/1/b/" TargetMode="External"/><Relationship Id="rId10" Type="http://schemas.openxmlformats.org/officeDocument/2006/relationships/hyperlink" Target="http://www.corestandards.org/ELA-Literacy/W/6/3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orestandards.org/ELA-Literacy/RL/6/1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English Language Arts 6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Ms. Crow’s class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Back to School Night 2015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960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year at Sunnyvale Middle School</a:t>
            </a:r>
          </a:p>
          <a:p>
            <a:r>
              <a:rPr lang="en-US" dirty="0" smtClean="0"/>
              <a:t>Past experience: middle school Resource teacher, SDC- 4/5</a:t>
            </a:r>
            <a:r>
              <a:rPr lang="en-US" baseline="30000" dirty="0" smtClean="0"/>
              <a:t>th</a:t>
            </a:r>
            <a:r>
              <a:rPr lang="en-US" dirty="0" smtClean="0"/>
              <a:t> combined, Special Day teacher (summer school &amp; SMS)</a:t>
            </a:r>
          </a:p>
          <a:p>
            <a:r>
              <a:rPr lang="en-US" dirty="0" smtClean="0"/>
              <a:t>Education: Mills College, CSU Stanislaus- Education Specialist Credential mild/moderate emphasis, Autism Spectrum Disorder certification, English </a:t>
            </a:r>
            <a:r>
              <a:rPr lang="en-US" smtClean="0"/>
              <a:t>Language Learner authorization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242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SDC (Special Day Class)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Special Education is a service, not a person.</a:t>
            </a:r>
          </a:p>
          <a:p>
            <a:r>
              <a:rPr lang="en-US" dirty="0" smtClean="0"/>
              <a:t>People/students first, not disabilities</a:t>
            </a:r>
          </a:p>
          <a:p>
            <a:r>
              <a:rPr lang="en-US" dirty="0" smtClean="0"/>
              <a:t>Special Education specially </a:t>
            </a:r>
            <a:r>
              <a:rPr lang="en-US" dirty="0"/>
              <a:t>designed instruction, at no cost to the parents, to meet the unique needs of a child with a </a:t>
            </a:r>
            <a:r>
              <a:rPr lang="en-US" dirty="0" smtClean="0"/>
              <a:t>disabilities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641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Safe social-emotional space for students, where they can learn in a positive and supportive environment.</a:t>
            </a:r>
          </a:p>
          <a:p>
            <a:r>
              <a:rPr lang="en-US" dirty="0" smtClean="0"/>
              <a:t>Use frequent praise and positive reinforcement to encourage learning</a:t>
            </a:r>
            <a:endParaRPr lang="en-US" dirty="0"/>
          </a:p>
          <a:p>
            <a:r>
              <a:rPr lang="en-US" dirty="0" smtClean="0"/>
              <a:t>Focus on students’ individual needs &amp; interests</a:t>
            </a:r>
          </a:p>
          <a:p>
            <a:r>
              <a:rPr lang="en-US" dirty="0" smtClean="0"/>
              <a:t>Focus on bringing high quality, modified, common core standard aligned instruction to students to ensure the best education possible</a:t>
            </a:r>
          </a:p>
        </p:txBody>
      </p:sp>
    </p:spTree>
    <p:extLst>
      <p:ext uri="{BB962C8B-B14F-4D97-AF65-F5344CB8AC3E}">
        <p14:creationId xmlns:p14="http://schemas.microsoft.com/office/powerpoint/2010/main" val="93207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on Common Core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>
                <a:hlinkClick r:id="rId2"/>
              </a:rPr>
              <a:t>CCSS.ELA-LITERACY.RL.6.1</a:t>
            </a:r>
          </a:p>
          <a:p>
            <a:r>
              <a:rPr lang="en-US" dirty="0"/>
              <a:t>Cite textual evidence to support analysis of what the text says explicitly as well as inferences drawn from the text.</a:t>
            </a:r>
          </a:p>
          <a:p>
            <a:r>
              <a:rPr lang="en-US" dirty="0">
                <a:hlinkClick r:id="rId3"/>
              </a:rPr>
              <a:t>CCSS.ELA-LITERACY.RL.6.2</a:t>
            </a:r>
          </a:p>
          <a:p>
            <a:r>
              <a:rPr lang="en-US" dirty="0"/>
              <a:t>Determine a theme or central idea of a text and how it is conveyed through particular details; provide a summary of the text distinct from personal opinions or judgments</a:t>
            </a:r>
            <a:r>
              <a:rPr lang="en-US" dirty="0" smtClean="0"/>
              <a:t>.</a:t>
            </a:r>
          </a:p>
          <a:p>
            <a:r>
              <a:rPr lang="en-US" dirty="0">
                <a:hlinkClick r:id="rId4"/>
              </a:rPr>
              <a:t>CCSS.ELA-LITERACY.RL.6.4</a:t>
            </a:r>
          </a:p>
          <a:p>
            <a:r>
              <a:rPr lang="en-US" dirty="0"/>
              <a:t>Determine the meaning of words and phrases as they are used in a text, including figurative and connotative meanings; analyze the impact of a specific word choice on meaning and tone</a:t>
            </a:r>
          </a:p>
          <a:p>
            <a:r>
              <a:rPr lang="en-US" dirty="0">
                <a:hlinkClick r:id="rId5"/>
              </a:rPr>
              <a:t>CCSS.ELA-LITERACY.RL.6.5</a:t>
            </a:r>
          </a:p>
          <a:p>
            <a:r>
              <a:rPr lang="en-US" dirty="0"/>
              <a:t>Analyze how a particular sentence, chapter, scene, or stanza fits into the overall structure of a text and contributes to the development of the theme, setting, or plot.</a:t>
            </a:r>
          </a:p>
          <a:p>
            <a:r>
              <a:rPr lang="en-US" dirty="0">
                <a:hlinkClick r:id="rId6"/>
              </a:rPr>
              <a:t>CCSS.ELA-LITERACY.RL.6.6</a:t>
            </a:r>
          </a:p>
          <a:p>
            <a:r>
              <a:rPr lang="en-US" dirty="0"/>
              <a:t>Explain how an author develops the point of view of the narrator or speaker in a text</a:t>
            </a:r>
            <a:r>
              <a:rPr lang="en-US" dirty="0" smtClean="0"/>
              <a:t>.</a:t>
            </a:r>
          </a:p>
          <a:p>
            <a:r>
              <a:rPr lang="en-US" dirty="0">
                <a:hlinkClick r:id="rId7"/>
              </a:rPr>
              <a:t>CCSS.ELA-LITERACY.W.6.1</a:t>
            </a:r>
          </a:p>
          <a:p>
            <a:r>
              <a:rPr lang="en-US" dirty="0"/>
              <a:t>Write arguments to support claims with clear reasons and relevant evidence.</a:t>
            </a:r>
          </a:p>
          <a:p>
            <a:r>
              <a:rPr lang="en-US" dirty="0">
                <a:hlinkClick r:id="rId8"/>
              </a:rPr>
              <a:t>CCSS.ELA-LITERACY.W.6.1.A</a:t>
            </a:r>
          </a:p>
          <a:p>
            <a:r>
              <a:rPr lang="en-US" dirty="0"/>
              <a:t>Introduce claim(s) and organize the reasons and evidence clearly.</a:t>
            </a:r>
          </a:p>
          <a:p>
            <a:r>
              <a:rPr lang="en-US" dirty="0">
                <a:hlinkClick r:id="rId9"/>
              </a:rPr>
              <a:t>CCSS.ELA-LITERACY.W.6.1.B</a:t>
            </a:r>
          </a:p>
          <a:p>
            <a:r>
              <a:rPr lang="en-US" dirty="0"/>
              <a:t>Support claim(s) with clear reasons and relevant evidence, using credible sources and demonstrating an understanding of the topic or text</a:t>
            </a:r>
            <a:r>
              <a:rPr lang="en-US" dirty="0" smtClean="0"/>
              <a:t>.</a:t>
            </a:r>
          </a:p>
          <a:p>
            <a:r>
              <a:rPr lang="en-US" dirty="0">
                <a:hlinkClick r:id="rId10"/>
              </a:rPr>
              <a:t>CCSS.ELA-LITERACY.W.6.3</a:t>
            </a:r>
          </a:p>
          <a:p>
            <a:r>
              <a:rPr lang="en-US" dirty="0"/>
              <a:t>Write narratives to develop real or imagined experiences or events using effective technique, relevant descriptive details, and well-structured event sequences.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217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Common Core?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https://</a:t>
            </a:r>
            <a:r>
              <a:rPr lang="en-US" dirty="0" err="1" smtClean="0"/>
              <a:t>www.youtube.com</a:t>
            </a:r>
            <a:r>
              <a:rPr lang="en-US" dirty="0" smtClean="0"/>
              <a:t>/</a:t>
            </a:r>
            <a:r>
              <a:rPr lang="en-US" dirty="0" err="1" smtClean="0"/>
              <a:t>watch?v</a:t>
            </a:r>
            <a:r>
              <a:rPr lang="en-US" dirty="0" smtClean="0"/>
              <a:t>=EB2W2KIA-_8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459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Focus on reading</a:t>
            </a:r>
          </a:p>
          <a:p>
            <a:r>
              <a:rPr lang="en-US" dirty="0" smtClean="0"/>
              <a:t>Fluency building</a:t>
            </a:r>
          </a:p>
          <a:p>
            <a:r>
              <a:rPr lang="en-US" dirty="0" smtClean="0"/>
              <a:t>Kinesthetic learning</a:t>
            </a:r>
          </a:p>
          <a:p>
            <a:r>
              <a:rPr lang="en-US" dirty="0" smtClean="0"/>
              <a:t>Spelling</a:t>
            </a:r>
          </a:p>
          <a:p>
            <a:r>
              <a:rPr lang="en-US" dirty="0" smtClean="0"/>
              <a:t>Exploring student interests through reading and writing</a:t>
            </a:r>
          </a:p>
          <a:p>
            <a:r>
              <a:rPr lang="en-US" dirty="0" smtClean="0"/>
              <a:t>High interest novels</a:t>
            </a:r>
          </a:p>
          <a:p>
            <a:r>
              <a:rPr lang="en-US" dirty="0" smtClean="0"/>
              <a:t>Read Naturally</a:t>
            </a:r>
          </a:p>
          <a:p>
            <a:r>
              <a:rPr lang="en-US" dirty="0" smtClean="0"/>
              <a:t>Book Club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598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Dogsong</a:t>
            </a:r>
            <a:r>
              <a:rPr lang="en-US" dirty="0" smtClean="0"/>
              <a:t> by Gary Paulsen</a:t>
            </a:r>
          </a:p>
          <a:p>
            <a:r>
              <a:rPr lang="en-US" dirty="0" smtClean="0"/>
              <a:t>Hatchet</a:t>
            </a:r>
          </a:p>
          <a:p>
            <a:r>
              <a:rPr lang="en-US" dirty="0" smtClean="0"/>
              <a:t>The Diary of Anne Frank</a:t>
            </a:r>
          </a:p>
          <a:p>
            <a:r>
              <a:rPr lang="en-US" dirty="0" err="1" smtClean="0"/>
              <a:t>Stargirl</a:t>
            </a:r>
            <a:endParaRPr lang="en-US" dirty="0" smtClean="0"/>
          </a:p>
          <a:p>
            <a:r>
              <a:rPr lang="en-US" dirty="0" smtClean="0"/>
              <a:t>Plus more!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27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&amp;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 for your time!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300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12056</TotalTime>
  <Words>512</Words>
  <Application>Microsoft Macintosh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English Language Arts 6th Grade</vt:lpstr>
      <vt:lpstr>About Me</vt:lpstr>
      <vt:lpstr>About SDC (Special Day Class)</vt:lpstr>
      <vt:lpstr>About the Class</vt:lpstr>
      <vt:lpstr>Focus on Common Core Standards</vt:lpstr>
      <vt:lpstr>What is the Common Core?</vt:lpstr>
      <vt:lpstr>This year</vt:lpstr>
      <vt:lpstr>Novels</vt:lpstr>
      <vt:lpstr>Q &amp; A</vt:lpstr>
    </vt:vector>
  </TitlesOfParts>
  <Company>Sunnyvale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Language Arts 6th Grade</dc:title>
  <dc:creator>Drew Crow-Bray</dc:creator>
  <cp:lastModifiedBy>Drew Crow-Bray</cp:lastModifiedBy>
  <cp:revision>7</cp:revision>
  <dcterms:created xsi:type="dcterms:W3CDTF">2015-08-31T15:56:50Z</dcterms:created>
  <dcterms:modified xsi:type="dcterms:W3CDTF">2015-09-09T00:53:42Z</dcterms:modified>
</cp:coreProperties>
</file>