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7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2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0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7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6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5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9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0A59-11C9-B347-AE0E-76BE25422F35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38F6-86B0-274D-8D13-2D0846D67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9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Math/Content/6/RP/A/2/" TargetMode="External"/><Relationship Id="rId4" Type="http://schemas.openxmlformats.org/officeDocument/2006/relationships/hyperlink" Target="http://www.corestandards.org/Math/Content/6/RP/A/3/" TargetMode="External"/><Relationship Id="rId5" Type="http://schemas.openxmlformats.org/officeDocument/2006/relationships/hyperlink" Target="http://www.corestandards.org/Math/Content/6/NS/B/2/" TargetMode="External"/><Relationship Id="rId6" Type="http://schemas.openxmlformats.org/officeDocument/2006/relationships/hyperlink" Target="http://www.corestandards.org/Math/Content/6/NS/B/3/" TargetMode="External"/><Relationship Id="rId7" Type="http://schemas.openxmlformats.org/officeDocument/2006/relationships/hyperlink" Target="http://www.corestandards.org/Math/Content/6/NS/C/7/" TargetMode="External"/><Relationship Id="rId8" Type="http://schemas.openxmlformats.org/officeDocument/2006/relationships/hyperlink" Target="http://www.corestandards.org/Math/Content/6/EE/A/1/" TargetMode="External"/><Relationship Id="rId9" Type="http://schemas.openxmlformats.org/officeDocument/2006/relationships/hyperlink" Target="http://www.corestandards.org/Math/Content/6/EE/A/2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restandards.org/Math/Content/6/RP/A/1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Crow’s Class</a:t>
            </a:r>
          </a:p>
          <a:p>
            <a:r>
              <a:rPr lang="en-US" dirty="0" smtClean="0"/>
              <a:t>Back to School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0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Special Education is a </a:t>
            </a:r>
            <a:r>
              <a:rPr lang="en-US" dirty="0" smtClean="0"/>
              <a:t>place, not </a:t>
            </a:r>
            <a:r>
              <a:rPr lang="en-US" smtClean="0"/>
              <a:t>a person.</a:t>
            </a:r>
            <a:endParaRPr lang="en-US" dirty="0" smtClean="0"/>
          </a:p>
          <a:p>
            <a:r>
              <a:rPr lang="en-US" dirty="0" smtClean="0"/>
              <a:t>Special Education is a service, not a person.</a:t>
            </a:r>
          </a:p>
          <a:p>
            <a:r>
              <a:rPr lang="en-US" dirty="0" smtClean="0"/>
              <a:t>Special Education specially designed instruction, at no cost to the parents, to meet the unique needs of a child with a disabilities</a:t>
            </a:r>
          </a:p>
          <a:p>
            <a:r>
              <a:rPr lang="en-US" dirty="0" smtClean="0"/>
              <a:t>People/students first, not disabilities</a:t>
            </a:r>
          </a:p>
          <a:p>
            <a:r>
              <a:rPr lang="en-US" dirty="0" smtClean="0"/>
              <a:t>Providing positive environment with positive role models for students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=P-PgdePJI94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9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student needs</a:t>
            </a:r>
          </a:p>
          <a:p>
            <a:r>
              <a:rPr lang="en-US" dirty="0" smtClean="0"/>
              <a:t>Building automaticity, firming areas of need, and providing whole group, one-on-one, small group, differentiated and modified instruction</a:t>
            </a:r>
          </a:p>
          <a:p>
            <a:r>
              <a:rPr lang="en-US" dirty="0" smtClean="0"/>
              <a:t>Focus on </a:t>
            </a:r>
            <a:r>
              <a:rPr lang="en-US" dirty="0" err="1" smtClean="0"/>
              <a:t>kinesthetics</a:t>
            </a:r>
            <a:r>
              <a:rPr lang="en-US" dirty="0"/>
              <a:t> </a:t>
            </a:r>
            <a:r>
              <a:rPr lang="en-US" dirty="0" smtClean="0"/>
              <a:t>and tactile learning through use of </a:t>
            </a:r>
            <a:r>
              <a:rPr lang="en-US" dirty="0" err="1" smtClean="0"/>
              <a:t>manipulatives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42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>
                <a:hlinkClick r:id="rId2"/>
              </a:rPr>
              <a:t>CCSS.MATH.CONTENT.6.RP.A.1</a:t>
            </a:r>
          </a:p>
          <a:p>
            <a:r>
              <a:rPr lang="en-US" dirty="0"/>
              <a:t>Understand the concept of a ratio and use ratio language to describe a ratio relationship between two quantities. </a:t>
            </a:r>
            <a:r>
              <a:rPr lang="en-US" i="1" dirty="0"/>
              <a:t>For example, "The ratio of wings to beaks in the bird house at the zoo was 2:1, because for every 2 wings there was 1 beak." "For every vote candidate A received, candidate C received nearly three votes."</a:t>
            </a:r>
            <a:endParaRPr lang="en-US" dirty="0"/>
          </a:p>
          <a:p>
            <a:r>
              <a:rPr lang="en-US" dirty="0">
                <a:hlinkClick r:id="rId3"/>
              </a:rPr>
              <a:t>CCSS.MATH.CONTENT.6.RP.A.2</a:t>
            </a:r>
          </a:p>
          <a:p>
            <a:r>
              <a:rPr lang="en-US" dirty="0"/>
              <a:t>Understand the concept of a unit rate a/b associated with a ratio </a:t>
            </a:r>
            <a:r>
              <a:rPr lang="en-US" dirty="0" err="1"/>
              <a:t>a:b</a:t>
            </a:r>
            <a:r>
              <a:rPr lang="en-US" dirty="0"/>
              <a:t> with b ≠ 0, and use rate language in the context of a ratio relationship. </a:t>
            </a:r>
            <a:r>
              <a:rPr lang="en-US" i="1" dirty="0"/>
              <a:t>For example, "This recipe has a ratio of 3 cups of flour to 4 cups of sugar, so there is 3/4 cup of flour for each cup of sugar." "We paid $75 for 15 hamburgers, which is a rate of $5 per hamburger."</a:t>
            </a:r>
            <a:r>
              <a:rPr lang="en-US" dirty="0"/>
              <a:t>1</a:t>
            </a:r>
          </a:p>
          <a:p>
            <a:r>
              <a:rPr lang="en-US" dirty="0">
                <a:hlinkClick r:id="rId4"/>
              </a:rPr>
              <a:t>CCSS.MATH.CONTENT.6.RP.A.3</a:t>
            </a:r>
          </a:p>
          <a:p>
            <a:r>
              <a:rPr lang="en-US" dirty="0"/>
              <a:t>Use ratio and rate reasoning to solve real-world and mathematical problems, e.g., by reasoning about tables of equivalent ratios, tape diagrams, double number line diagrams, or equations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5"/>
              </a:rPr>
              <a:t>CCSS.MATH.CONTENT.6.NS.B.2</a:t>
            </a:r>
          </a:p>
          <a:p>
            <a:r>
              <a:rPr lang="en-US" dirty="0"/>
              <a:t>Fluently divide multi-digit numbers using the standard algorithm.</a:t>
            </a:r>
          </a:p>
          <a:p>
            <a:r>
              <a:rPr lang="en-US" dirty="0">
                <a:hlinkClick r:id="rId6"/>
              </a:rPr>
              <a:t>CCSS.MATH.CONTENT.6.NS.B.3</a:t>
            </a:r>
          </a:p>
          <a:p>
            <a:r>
              <a:rPr lang="en-US" dirty="0"/>
              <a:t>Fluently add, subtract, multiply, and divide multi-digit decimals using the standard algorithm for each operation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7"/>
              </a:rPr>
              <a:t>CCSS.MATH.CONTENT.6.NS.C.7</a:t>
            </a:r>
          </a:p>
          <a:p>
            <a:r>
              <a:rPr lang="en-US" dirty="0"/>
              <a:t>Understand ordering and absolute value of rational numbers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8"/>
              </a:rPr>
              <a:t>CCSS.MATH.CONTENT.6.EE.A.1</a:t>
            </a:r>
          </a:p>
          <a:p>
            <a:r>
              <a:rPr lang="en-US" dirty="0"/>
              <a:t>Write and evaluate numerical expressions involving whole-number exponents.</a:t>
            </a:r>
          </a:p>
          <a:p>
            <a:r>
              <a:rPr lang="en-US" dirty="0">
                <a:hlinkClick r:id="rId9"/>
              </a:rPr>
              <a:t>CCSS.MATH.CONTENT.6.EE.A.2</a:t>
            </a:r>
          </a:p>
          <a:p>
            <a:r>
              <a:rPr lang="en-US" dirty="0"/>
              <a:t>Write, read, and evaluate expressions in which letters stand for numbers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Factors, multiples, primes, and composites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Firming multiplication and arithmetic skills</a:t>
            </a:r>
          </a:p>
          <a:p>
            <a:r>
              <a:rPr lang="en-US" dirty="0" smtClean="0"/>
              <a:t>Ratios</a:t>
            </a:r>
          </a:p>
          <a:p>
            <a:r>
              <a:rPr lang="en-US" dirty="0" smtClean="0"/>
              <a:t>Simple geometry</a:t>
            </a:r>
          </a:p>
          <a:p>
            <a:r>
              <a:rPr lang="en-US" dirty="0" smtClean="0"/>
              <a:t>Integers</a:t>
            </a:r>
          </a:p>
          <a:p>
            <a:r>
              <a:rPr lang="en-US" dirty="0" smtClean="0"/>
              <a:t>Analyzing &amp; interpreting data</a:t>
            </a:r>
          </a:p>
          <a:p>
            <a:r>
              <a:rPr lang="en-US" dirty="0" smtClean="0"/>
              <a:t>Graphing</a:t>
            </a:r>
          </a:p>
          <a:p>
            <a:r>
              <a:rPr lang="en-US" dirty="0" smtClean="0"/>
              <a:t>Units of Measure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7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Carnegie curriculum textbook</a:t>
            </a:r>
          </a:p>
          <a:p>
            <a:r>
              <a:rPr lang="en-US" dirty="0" smtClean="0"/>
              <a:t>Khan Academy</a:t>
            </a:r>
          </a:p>
          <a:p>
            <a:r>
              <a:rPr lang="en-US" dirty="0" smtClean="0"/>
              <a:t>Modified envision math curriculum</a:t>
            </a:r>
          </a:p>
          <a:p>
            <a:r>
              <a:rPr lang="en-US" dirty="0" smtClean="0"/>
              <a:t>Focus on student strengths and areas of need</a:t>
            </a:r>
          </a:p>
          <a:p>
            <a:r>
              <a:rPr lang="en-US" dirty="0" smtClean="0"/>
              <a:t>Skill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0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</a:t>
            </a:r>
            <a:r>
              <a:rPr lang="en-US" smtClean="0"/>
              <a:t>your time!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9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508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6th Grade Math</vt:lpstr>
      <vt:lpstr>About Special Education</vt:lpstr>
      <vt:lpstr>About the Class</vt:lpstr>
      <vt:lpstr>Common Core Standards</vt:lpstr>
      <vt:lpstr>Concepts</vt:lpstr>
      <vt:lpstr>About the Class</vt:lpstr>
      <vt:lpstr>Q &amp; A</vt:lpstr>
    </vt:vector>
  </TitlesOfParts>
  <Company>Sunnyvale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Crow-Bray</dc:creator>
  <cp:lastModifiedBy>Drew Crow-Bray</cp:lastModifiedBy>
  <cp:revision>7</cp:revision>
  <dcterms:created xsi:type="dcterms:W3CDTF">2015-09-08T07:03:48Z</dcterms:created>
  <dcterms:modified xsi:type="dcterms:W3CDTF">2015-10-28T16:05:22Z</dcterms:modified>
</cp:coreProperties>
</file>