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62" r:id="rId6"/>
    <p:sldId id="263" r:id="rId7"/>
    <p:sldId id="264" r:id="rId8"/>
    <p:sldId id="259" r:id="rId9"/>
    <p:sldId id="260"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0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AC22BD-AF5D-E544-99EE-CB0033C81928}"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71321-E667-4C4E-936C-73E6078E8EAB}" type="slidenum">
              <a:rPr lang="en-US" smtClean="0"/>
              <a:t>‹#›</a:t>
            </a:fld>
            <a:endParaRPr lang="en-US"/>
          </a:p>
        </p:txBody>
      </p:sp>
    </p:spTree>
    <p:extLst>
      <p:ext uri="{BB962C8B-B14F-4D97-AF65-F5344CB8AC3E}">
        <p14:creationId xmlns:p14="http://schemas.microsoft.com/office/powerpoint/2010/main" val="2949050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C22BD-AF5D-E544-99EE-CB0033C81928}"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71321-E667-4C4E-936C-73E6078E8EAB}" type="slidenum">
              <a:rPr lang="en-US" smtClean="0"/>
              <a:t>‹#›</a:t>
            </a:fld>
            <a:endParaRPr lang="en-US"/>
          </a:p>
        </p:txBody>
      </p:sp>
    </p:spTree>
    <p:extLst>
      <p:ext uri="{BB962C8B-B14F-4D97-AF65-F5344CB8AC3E}">
        <p14:creationId xmlns:p14="http://schemas.microsoft.com/office/powerpoint/2010/main" val="312338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C22BD-AF5D-E544-99EE-CB0033C81928}"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71321-E667-4C4E-936C-73E6078E8EAB}" type="slidenum">
              <a:rPr lang="en-US" smtClean="0"/>
              <a:t>‹#›</a:t>
            </a:fld>
            <a:endParaRPr lang="en-US"/>
          </a:p>
        </p:txBody>
      </p:sp>
    </p:spTree>
    <p:extLst>
      <p:ext uri="{BB962C8B-B14F-4D97-AF65-F5344CB8AC3E}">
        <p14:creationId xmlns:p14="http://schemas.microsoft.com/office/powerpoint/2010/main" val="294091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C22BD-AF5D-E544-99EE-CB0033C81928}"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71321-E667-4C4E-936C-73E6078E8EAB}" type="slidenum">
              <a:rPr lang="en-US" smtClean="0"/>
              <a:t>‹#›</a:t>
            </a:fld>
            <a:endParaRPr lang="en-US"/>
          </a:p>
        </p:txBody>
      </p:sp>
    </p:spTree>
    <p:extLst>
      <p:ext uri="{BB962C8B-B14F-4D97-AF65-F5344CB8AC3E}">
        <p14:creationId xmlns:p14="http://schemas.microsoft.com/office/powerpoint/2010/main" val="16769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AC22BD-AF5D-E544-99EE-CB0033C81928}" type="datetimeFigureOut">
              <a:rPr lang="en-US" smtClean="0"/>
              <a:t>9/8/15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71321-E667-4C4E-936C-73E6078E8EAB}" type="slidenum">
              <a:rPr lang="en-US" smtClean="0"/>
              <a:t>‹#›</a:t>
            </a:fld>
            <a:endParaRPr lang="en-US"/>
          </a:p>
        </p:txBody>
      </p:sp>
    </p:spTree>
    <p:extLst>
      <p:ext uri="{BB962C8B-B14F-4D97-AF65-F5344CB8AC3E}">
        <p14:creationId xmlns:p14="http://schemas.microsoft.com/office/powerpoint/2010/main" val="2846761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AC22BD-AF5D-E544-99EE-CB0033C81928}" type="datetimeFigureOut">
              <a:rPr lang="en-US" smtClean="0"/>
              <a:t>9/8/15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71321-E667-4C4E-936C-73E6078E8EAB}" type="slidenum">
              <a:rPr lang="en-US" smtClean="0"/>
              <a:t>‹#›</a:t>
            </a:fld>
            <a:endParaRPr lang="en-US"/>
          </a:p>
        </p:txBody>
      </p:sp>
    </p:spTree>
    <p:extLst>
      <p:ext uri="{BB962C8B-B14F-4D97-AF65-F5344CB8AC3E}">
        <p14:creationId xmlns:p14="http://schemas.microsoft.com/office/powerpoint/2010/main" val="425512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AC22BD-AF5D-E544-99EE-CB0033C81928}" type="datetimeFigureOut">
              <a:rPr lang="en-US" smtClean="0"/>
              <a:t>9/8/15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171321-E667-4C4E-936C-73E6078E8EAB}" type="slidenum">
              <a:rPr lang="en-US" smtClean="0"/>
              <a:t>‹#›</a:t>
            </a:fld>
            <a:endParaRPr lang="en-US"/>
          </a:p>
        </p:txBody>
      </p:sp>
    </p:spTree>
    <p:extLst>
      <p:ext uri="{BB962C8B-B14F-4D97-AF65-F5344CB8AC3E}">
        <p14:creationId xmlns:p14="http://schemas.microsoft.com/office/powerpoint/2010/main" val="2942975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AC22BD-AF5D-E544-99EE-CB0033C81928}" type="datetimeFigureOut">
              <a:rPr lang="en-US" smtClean="0"/>
              <a:t>9/8/15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171321-E667-4C4E-936C-73E6078E8EAB}" type="slidenum">
              <a:rPr lang="en-US" smtClean="0"/>
              <a:t>‹#›</a:t>
            </a:fld>
            <a:endParaRPr lang="en-US"/>
          </a:p>
        </p:txBody>
      </p:sp>
    </p:spTree>
    <p:extLst>
      <p:ext uri="{BB962C8B-B14F-4D97-AF65-F5344CB8AC3E}">
        <p14:creationId xmlns:p14="http://schemas.microsoft.com/office/powerpoint/2010/main" val="135546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AC22BD-AF5D-E544-99EE-CB0033C81928}" type="datetimeFigureOut">
              <a:rPr lang="en-US" smtClean="0"/>
              <a:t>9/8/15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171321-E667-4C4E-936C-73E6078E8EAB}" type="slidenum">
              <a:rPr lang="en-US" smtClean="0"/>
              <a:t>‹#›</a:t>
            </a:fld>
            <a:endParaRPr lang="en-US"/>
          </a:p>
        </p:txBody>
      </p:sp>
    </p:spTree>
    <p:extLst>
      <p:ext uri="{BB962C8B-B14F-4D97-AF65-F5344CB8AC3E}">
        <p14:creationId xmlns:p14="http://schemas.microsoft.com/office/powerpoint/2010/main" val="3321024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C22BD-AF5D-E544-99EE-CB0033C81928}" type="datetimeFigureOut">
              <a:rPr lang="en-US" smtClean="0"/>
              <a:t>9/8/15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71321-E667-4C4E-936C-73E6078E8EAB}" type="slidenum">
              <a:rPr lang="en-US" smtClean="0"/>
              <a:t>‹#›</a:t>
            </a:fld>
            <a:endParaRPr lang="en-US"/>
          </a:p>
        </p:txBody>
      </p:sp>
    </p:spTree>
    <p:extLst>
      <p:ext uri="{BB962C8B-B14F-4D97-AF65-F5344CB8AC3E}">
        <p14:creationId xmlns:p14="http://schemas.microsoft.com/office/powerpoint/2010/main" val="2316601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C22BD-AF5D-E544-99EE-CB0033C81928}" type="datetimeFigureOut">
              <a:rPr lang="en-US" smtClean="0"/>
              <a:t>9/8/15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71321-E667-4C4E-936C-73E6078E8EAB}" type="slidenum">
              <a:rPr lang="en-US" smtClean="0"/>
              <a:t>‹#›</a:t>
            </a:fld>
            <a:endParaRPr lang="en-US"/>
          </a:p>
        </p:txBody>
      </p:sp>
    </p:spTree>
    <p:extLst>
      <p:ext uri="{BB962C8B-B14F-4D97-AF65-F5344CB8AC3E}">
        <p14:creationId xmlns:p14="http://schemas.microsoft.com/office/powerpoint/2010/main" val="21241295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C22BD-AF5D-E544-99EE-CB0033C81928}" type="datetimeFigureOut">
              <a:rPr lang="en-US" smtClean="0"/>
              <a:t>9/8/15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171321-E667-4C4E-936C-73E6078E8EAB}" type="slidenum">
              <a:rPr lang="en-US" smtClean="0"/>
              <a:t>‹#›</a:t>
            </a:fld>
            <a:endParaRPr lang="en-US"/>
          </a:p>
        </p:txBody>
      </p:sp>
    </p:spTree>
    <p:extLst>
      <p:ext uri="{BB962C8B-B14F-4D97-AF65-F5344CB8AC3E}">
        <p14:creationId xmlns:p14="http://schemas.microsoft.com/office/powerpoint/2010/main" val="3233245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Skills</a:t>
            </a:r>
            <a:endParaRPr lang="en-US" dirty="0"/>
          </a:p>
        </p:txBody>
      </p:sp>
      <p:sp>
        <p:nvSpPr>
          <p:cNvPr id="3" name="Subtitle 2"/>
          <p:cNvSpPr>
            <a:spLocks noGrp="1"/>
          </p:cNvSpPr>
          <p:nvPr>
            <p:ph type="subTitle" idx="1"/>
          </p:nvPr>
        </p:nvSpPr>
        <p:spPr/>
        <p:txBody>
          <a:bodyPr/>
          <a:lstStyle/>
          <a:p>
            <a:r>
              <a:rPr lang="en-US" dirty="0" smtClean="0"/>
              <a:t>Ms. Crow’s class</a:t>
            </a:r>
          </a:p>
          <a:p>
            <a:r>
              <a:rPr lang="en-US" dirty="0" smtClean="0"/>
              <a:t>Back to School 2015</a:t>
            </a:r>
            <a:endParaRPr lang="en-US" dirty="0"/>
          </a:p>
        </p:txBody>
      </p:sp>
    </p:spTree>
    <p:extLst>
      <p:ext uri="{BB962C8B-B14F-4D97-AF65-F5344CB8AC3E}">
        <p14:creationId xmlns:p14="http://schemas.microsoft.com/office/powerpoint/2010/main" val="2749629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p:txBody>
          <a:bodyPr/>
          <a:lstStyle/>
          <a:p>
            <a:r>
              <a:rPr lang="en-US" dirty="0" smtClean="0"/>
              <a:t>Thank you for </a:t>
            </a:r>
            <a:r>
              <a:rPr lang="en-US" smtClean="0"/>
              <a:t>your time!</a:t>
            </a:r>
            <a:endParaRPr lang="en-US"/>
          </a:p>
        </p:txBody>
      </p:sp>
    </p:spTree>
    <p:extLst>
      <p:ext uri="{BB962C8B-B14F-4D97-AF65-F5344CB8AC3E}">
        <p14:creationId xmlns:p14="http://schemas.microsoft.com/office/powerpoint/2010/main" val="214313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Me</a:t>
            </a:r>
            <a:endParaRPr lang="en-US" dirty="0"/>
          </a:p>
        </p:txBody>
      </p:sp>
      <p:sp>
        <p:nvSpPr>
          <p:cNvPr id="3" name="Content Placeholder 2"/>
          <p:cNvSpPr>
            <a:spLocks noGrp="1"/>
          </p:cNvSpPr>
          <p:nvPr>
            <p:ph idx="1"/>
          </p:nvPr>
        </p:nvSpPr>
        <p:spPr/>
        <p:txBody>
          <a:bodyPr>
            <a:normAutofit lnSpcReduction="10000"/>
          </a:bodyPr>
          <a:lstStyle/>
          <a:p>
            <a:r>
              <a:rPr lang="en-US" dirty="0" smtClean="0"/>
              <a:t>2</a:t>
            </a:r>
            <a:r>
              <a:rPr lang="en-US" baseline="30000" dirty="0" smtClean="0"/>
              <a:t>nd</a:t>
            </a:r>
            <a:r>
              <a:rPr lang="en-US" dirty="0" smtClean="0"/>
              <a:t> year at Sunnyvale Middle School</a:t>
            </a:r>
          </a:p>
          <a:p>
            <a:r>
              <a:rPr lang="en-US" dirty="0" smtClean="0"/>
              <a:t>Past experience: middle school Resource teacher, SDC- 4/5</a:t>
            </a:r>
            <a:r>
              <a:rPr lang="en-US" baseline="30000" dirty="0" smtClean="0"/>
              <a:t>th</a:t>
            </a:r>
            <a:r>
              <a:rPr lang="en-US" dirty="0" smtClean="0"/>
              <a:t> combined, Special Day teacher (summer school &amp; SMS)</a:t>
            </a:r>
          </a:p>
          <a:p>
            <a:r>
              <a:rPr lang="en-US" dirty="0" smtClean="0"/>
              <a:t>Education: Mills College, CSU Stanislaus- Education Specialist Credential mild/moderate emphasis, Autism Spectrum Disorder certification, English Language Learners authorization</a:t>
            </a:r>
          </a:p>
          <a:p>
            <a:endParaRPr lang="en-US" dirty="0"/>
          </a:p>
        </p:txBody>
      </p:sp>
    </p:spTree>
    <p:extLst>
      <p:ext uri="{BB962C8B-B14F-4D97-AF65-F5344CB8AC3E}">
        <p14:creationId xmlns:p14="http://schemas.microsoft.com/office/powerpoint/2010/main" val="186455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Class</a:t>
            </a:r>
            <a:endParaRPr lang="en-US" dirty="0"/>
          </a:p>
        </p:txBody>
      </p:sp>
      <p:sp>
        <p:nvSpPr>
          <p:cNvPr id="3" name="Content Placeholder 2"/>
          <p:cNvSpPr>
            <a:spLocks noGrp="1"/>
          </p:cNvSpPr>
          <p:nvPr>
            <p:ph idx="1"/>
          </p:nvPr>
        </p:nvSpPr>
        <p:spPr/>
        <p:txBody>
          <a:bodyPr/>
          <a:lstStyle/>
          <a:p>
            <a:r>
              <a:rPr lang="en-US" dirty="0" smtClean="0"/>
              <a:t>Elective class focusing on Social Skill Building</a:t>
            </a:r>
          </a:p>
          <a:p>
            <a:r>
              <a:rPr lang="en-US" dirty="0" smtClean="0"/>
              <a:t>Use of many different curriculums to strengthen student relationships with peers, family, adults, and develop a positive self image</a:t>
            </a:r>
          </a:p>
          <a:p>
            <a:r>
              <a:rPr lang="en-US" dirty="0" smtClean="0"/>
              <a:t>Safe social-emotional space where students can thrive and explore different social concepts</a:t>
            </a:r>
            <a:endParaRPr lang="en-US" dirty="0"/>
          </a:p>
        </p:txBody>
      </p:sp>
    </p:spTree>
    <p:extLst>
      <p:ext uri="{BB962C8B-B14F-4D97-AF65-F5344CB8AC3E}">
        <p14:creationId xmlns:p14="http://schemas.microsoft.com/office/powerpoint/2010/main" val="339876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Social Skills?</a:t>
            </a:r>
            <a:endParaRPr lang="en-US" dirty="0"/>
          </a:p>
        </p:txBody>
      </p:sp>
      <p:sp>
        <p:nvSpPr>
          <p:cNvPr id="3" name="Content Placeholder 2"/>
          <p:cNvSpPr>
            <a:spLocks noGrp="1"/>
          </p:cNvSpPr>
          <p:nvPr>
            <p:ph idx="1"/>
          </p:nvPr>
        </p:nvSpPr>
        <p:spPr/>
        <p:txBody>
          <a:bodyPr/>
          <a:lstStyle/>
          <a:p>
            <a:r>
              <a:rPr lang="en-US" dirty="0"/>
              <a:t>Social skill is any skill facilitating </a:t>
            </a:r>
            <a:r>
              <a:rPr lang="en-US" b="1" dirty="0"/>
              <a:t>interaction</a:t>
            </a:r>
            <a:r>
              <a:rPr lang="en-US" dirty="0"/>
              <a:t> and </a:t>
            </a:r>
            <a:r>
              <a:rPr lang="en-US" b="1" dirty="0"/>
              <a:t>communication</a:t>
            </a:r>
            <a:r>
              <a:rPr lang="en-US" dirty="0"/>
              <a:t> with others. Social rules and relations are created, communicated, and changed in verbal and nonverbal ways. The process of learning these skills is called socialization</a:t>
            </a:r>
            <a:r>
              <a:rPr lang="en-US" dirty="0" smtClean="0"/>
              <a:t>.</a:t>
            </a:r>
          </a:p>
          <a:p>
            <a:endParaRPr lang="en-US" dirty="0"/>
          </a:p>
        </p:txBody>
      </p:sp>
    </p:spTree>
    <p:extLst>
      <p:ext uri="{BB962C8B-B14F-4D97-AF65-F5344CB8AC3E}">
        <p14:creationId xmlns:p14="http://schemas.microsoft.com/office/powerpoint/2010/main" val="286224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Social Skills important?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Good social skills are critical to successful functioning in life. These skills enable us to know what to say, how to make good choices, and how to behave in diverse situations. The extent to which children and adolescents possess good social skills can influence their academic performance, behavior, social and family relationships, and involvement in extracurricular activities. Social skills are also linked to the quality of the school environment and school safety</a:t>
            </a:r>
            <a:r>
              <a:rPr lang="en-US" dirty="0" smtClean="0"/>
              <a:t>. (National Association of School Psychologists)</a:t>
            </a:r>
          </a:p>
        </p:txBody>
      </p:sp>
    </p:spTree>
    <p:extLst>
      <p:ext uri="{BB962C8B-B14F-4D97-AF65-F5344CB8AC3E}">
        <p14:creationId xmlns:p14="http://schemas.microsoft.com/office/powerpoint/2010/main" val="2395234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Good Social Skills</a:t>
            </a:r>
            <a:endParaRPr lang="en-US" dirty="0"/>
          </a:p>
        </p:txBody>
      </p:sp>
      <p:sp>
        <p:nvSpPr>
          <p:cNvPr id="3" name="Content Placeholder 2"/>
          <p:cNvSpPr>
            <a:spLocks noGrp="1"/>
          </p:cNvSpPr>
          <p:nvPr>
            <p:ph idx="1"/>
          </p:nvPr>
        </p:nvSpPr>
        <p:spPr/>
        <p:txBody>
          <a:bodyPr>
            <a:normAutofit fontScale="85000" lnSpcReduction="20000"/>
          </a:bodyPr>
          <a:lstStyle/>
          <a:p>
            <a:r>
              <a:rPr lang="en-US" dirty="0"/>
              <a:t>With a full repertoire of social skills, students will have the ability to make social choices that will strengthen their interpersonal relationships and facilitate success in school. Some consequences of good social skills include:</a:t>
            </a:r>
          </a:p>
          <a:p>
            <a:r>
              <a:rPr lang="en-US" dirty="0"/>
              <a:t>Positive and safe school environment.</a:t>
            </a:r>
          </a:p>
          <a:p>
            <a:r>
              <a:rPr lang="en-US" dirty="0"/>
              <a:t>Child resiliency in the face of future crises or other stressful life events.</a:t>
            </a:r>
          </a:p>
          <a:p>
            <a:r>
              <a:rPr lang="en-US" dirty="0"/>
              <a:t>Students who seek appropriate and safe avenues for aggression and frustration.</a:t>
            </a:r>
          </a:p>
          <a:p>
            <a:r>
              <a:rPr lang="en-US" dirty="0"/>
              <a:t>Children who take personal responsibility for promoting school safety.</a:t>
            </a:r>
          </a:p>
          <a:p>
            <a:endParaRPr lang="en-US" dirty="0"/>
          </a:p>
        </p:txBody>
      </p:sp>
    </p:spTree>
    <p:extLst>
      <p:ext uri="{BB962C8B-B14F-4D97-AF65-F5344CB8AC3E}">
        <p14:creationId xmlns:p14="http://schemas.microsoft.com/office/powerpoint/2010/main" val="3819387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Social Skills</a:t>
            </a:r>
            <a:endParaRPr lang="en-US" dirty="0"/>
          </a:p>
        </p:txBody>
      </p:sp>
      <p:sp>
        <p:nvSpPr>
          <p:cNvPr id="3" name="Content Placeholder 2"/>
          <p:cNvSpPr>
            <a:spLocks noGrp="1"/>
          </p:cNvSpPr>
          <p:nvPr>
            <p:ph idx="1"/>
          </p:nvPr>
        </p:nvSpPr>
        <p:spPr/>
        <p:txBody>
          <a:bodyPr>
            <a:normAutofit fontScale="92500" lnSpcReduction="20000"/>
          </a:bodyPr>
          <a:lstStyle/>
          <a:p>
            <a:r>
              <a:rPr lang="en-US" b="1" i="1" dirty="0"/>
              <a:t>Survival skills</a:t>
            </a:r>
            <a:r>
              <a:rPr lang="en-US" dirty="0"/>
              <a:t> (e.g., listening, following directions, ignoring distractions, using nice or brave talk, rewarding yourself)</a:t>
            </a:r>
          </a:p>
          <a:p>
            <a:r>
              <a:rPr lang="en-US" b="1" i="1" dirty="0"/>
              <a:t>Interpersonal skills</a:t>
            </a:r>
            <a:r>
              <a:rPr lang="en-US" dirty="0"/>
              <a:t> (e.g., sharing, asking for permission, joining an activity, waiting your turn)</a:t>
            </a:r>
          </a:p>
          <a:p>
            <a:r>
              <a:rPr lang="en-US" b="1" i="1" dirty="0"/>
              <a:t>Problem-solving skills</a:t>
            </a:r>
            <a:r>
              <a:rPr lang="en-US" dirty="0"/>
              <a:t> (e.g., asking for help, apologizing, accepting consequences, deciding what to do)</a:t>
            </a:r>
          </a:p>
          <a:p>
            <a:r>
              <a:rPr lang="en-US" b="1" i="1" dirty="0"/>
              <a:t>Conflict resolution skills</a:t>
            </a:r>
            <a:r>
              <a:rPr lang="en-US" dirty="0"/>
              <a:t> (e.g., dealing with teasing, losing, accusations, being left out, peer pressure)</a:t>
            </a:r>
          </a:p>
        </p:txBody>
      </p:sp>
    </p:spTree>
    <p:extLst>
      <p:ext uri="{BB962C8B-B14F-4D97-AF65-F5344CB8AC3E}">
        <p14:creationId xmlns:p14="http://schemas.microsoft.com/office/powerpoint/2010/main" val="1580834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a:t>
            </a:r>
            <a:endParaRPr lang="en-US" dirty="0"/>
          </a:p>
        </p:txBody>
      </p:sp>
      <p:sp>
        <p:nvSpPr>
          <p:cNvPr id="3" name="Content Placeholder 2"/>
          <p:cNvSpPr>
            <a:spLocks noGrp="1"/>
          </p:cNvSpPr>
          <p:nvPr>
            <p:ph idx="1"/>
          </p:nvPr>
        </p:nvSpPr>
        <p:spPr/>
        <p:txBody>
          <a:bodyPr/>
          <a:lstStyle/>
          <a:p>
            <a:r>
              <a:rPr lang="en-US" dirty="0" smtClean="0"/>
              <a:t>Second Step</a:t>
            </a:r>
          </a:p>
          <a:p>
            <a:r>
              <a:rPr lang="en-US" dirty="0" err="1" smtClean="0"/>
              <a:t>Skillstreaming</a:t>
            </a:r>
            <a:endParaRPr lang="en-US" dirty="0" smtClean="0"/>
          </a:p>
          <a:p>
            <a:r>
              <a:rPr lang="en-US" dirty="0" smtClean="0"/>
              <a:t>Movies for Social Learning</a:t>
            </a:r>
          </a:p>
          <a:p>
            <a:r>
              <a:rPr lang="en-US" dirty="0" smtClean="0"/>
              <a:t>9</a:t>
            </a:r>
            <a:r>
              <a:rPr lang="en-US" baseline="30000" dirty="0" smtClean="0"/>
              <a:t>th</a:t>
            </a:r>
            <a:r>
              <a:rPr lang="en-US" dirty="0" smtClean="0"/>
              <a:t> Planet</a:t>
            </a:r>
          </a:p>
          <a:p>
            <a:r>
              <a:rPr lang="en-US" dirty="0" smtClean="0"/>
              <a:t>Video Modeling</a:t>
            </a:r>
          </a:p>
          <a:p>
            <a:r>
              <a:rPr lang="en-US" dirty="0" smtClean="0"/>
              <a:t>Hygiene curriculum</a:t>
            </a:r>
          </a:p>
          <a:p>
            <a:r>
              <a:rPr lang="en-US" dirty="0" smtClean="0"/>
              <a:t>Zones of Regulation</a:t>
            </a:r>
          </a:p>
          <a:p>
            <a:endParaRPr lang="en-US" dirty="0" smtClean="0"/>
          </a:p>
          <a:p>
            <a:endParaRPr lang="en-US" dirty="0"/>
          </a:p>
        </p:txBody>
      </p:sp>
    </p:spTree>
    <p:extLst>
      <p:ext uri="{BB962C8B-B14F-4D97-AF65-F5344CB8AC3E}">
        <p14:creationId xmlns:p14="http://schemas.microsoft.com/office/powerpoint/2010/main" val="4237057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class structure</a:t>
            </a:r>
            <a:endParaRPr lang="en-US" dirty="0"/>
          </a:p>
        </p:txBody>
      </p:sp>
      <p:sp>
        <p:nvSpPr>
          <p:cNvPr id="3" name="Content Placeholder 2"/>
          <p:cNvSpPr>
            <a:spLocks noGrp="1"/>
          </p:cNvSpPr>
          <p:nvPr>
            <p:ph idx="1"/>
          </p:nvPr>
        </p:nvSpPr>
        <p:spPr/>
        <p:txBody>
          <a:bodyPr>
            <a:normAutofit lnSpcReduction="10000"/>
          </a:bodyPr>
          <a:lstStyle/>
          <a:p>
            <a:r>
              <a:rPr lang="en-US" dirty="0" smtClean="0"/>
              <a:t>Whole and small group instruction and discussion</a:t>
            </a:r>
          </a:p>
          <a:p>
            <a:r>
              <a:rPr lang="en-US" dirty="0" smtClean="0"/>
              <a:t>Students will actively engage in listening, discussing, presenting, and working with peers and teacher</a:t>
            </a:r>
          </a:p>
          <a:p>
            <a:r>
              <a:rPr lang="en-US" dirty="0" smtClean="0"/>
              <a:t>Students should emerge confident with improved social skills to better advocate themselves and be successful in a variety of social and educational situations</a:t>
            </a:r>
            <a:endParaRPr lang="en-US" dirty="0"/>
          </a:p>
        </p:txBody>
      </p:sp>
    </p:spTree>
    <p:extLst>
      <p:ext uri="{BB962C8B-B14F-4D97-AF65-F5344CB8AC3E}">
        <p14:creationId xmlns:p14="http://schemas.microsoft.com/office/powerpoint/2010/main" val="3611954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TotalTime>
  <Words>503</Words>
  <Application>Microsoft Macintosh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Social Skills</vt:lpstr>
      <vt:lpstr>About Me</vt:lpstr>
      <vt:lpstr>About the Class</vt:lpstr>
      <vt:lpstr>What Are Social Skills?</vt:lpstr>
      <vt:lpstr>Why are Social Skills important?</vt:lpstr>
      <vt:lpstr>Consequences of Good Social Skills</vt:lpstr>
      <vt:lpstr>Types of Social Skills</vt:lpstr>
      <vt:lpstr>Curriculum</vt:lpstr>
      <vt:lpstr>About the class structure</vt:lpstr>
      <vt:lpstr>Q&amp;A</vt:lpstr>
    </vt:vector>
  </TitlesOfParts>
  <Company>Sunnyvale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Skills</dc:title>
  <dc:creator>Drew Crow-Bray</dc:creator>
  <cp:lastModifiedBy>Drew Crow-Bray</cp:lastModifiedBy>
  <cp:revision>5</cp:revision>
  <dcterms:created xsi:type="dcterms:W3CDTF">2015-09-08T07:20:08Z</dcterms:created>
  <dcterms:modified xsi:type="dcterms:W3CDTF">2015-09-09T00:48:56Z</dcterms:modified>
</cp:coreProperties>
</file>